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65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27469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3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01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94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06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60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5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654" y="2071806"/>
            <a:ext cx="8520599" cy="572699"/>
          </a:xfrm>
          <a:effectLst/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Arduino GSM Security System</a:t>
            </a:r>
            <a:endParaRPr lang="en-U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5847907" y="678942"/>
            <a:ext cx="3168504" cy="42333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</a:pPr>
            <a:r>
              <a:rPr lang="en" sz="45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 </a:t>
            </a:r>
            <a:r>
              <a:rPr lang="en" sz="45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</a:t>
            </a:r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1800" dirty="0" smtClean="0">
              <a:solidFill>
                <a:schemeClr val="bg2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 </a:t>
            </a:r>
            <a:r>
              <a:rPr lang="en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Hardware Used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Software Used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Schematics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Demonstration</a:t>
            </a:r>
            <a:endParaRPr lang="en" sz="2400" dirty="0">
              <a:solidFill>
                <a:schemeClr val="bg2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Obstacles</a:t>
            </a:r>
            <a:endParaRPr lang="en" sz="2400" dirty="0">
              <a:solidFill>
                <a:schemeClr val="bg2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Conclusion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413051" y="0"/>
            <a:ext cx="7242600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 </a:t>
            </a:r>
            <a:r>
              <a:rPr lang="e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1332" y="1272712"/>
            <a:ext cx="2785394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Simple and User Friendly System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1332" y="2301156"/>
            <a:ext cx="2785394" cy="13234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Microcontroller </a:t>
            </a:r>
            <a:r>
              <a:rPr lang="en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circuitry synchronized with the GSM module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8957" y="1240688"/>
            <a:ext cx="2785394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Spot Security Breach Response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8957" y="2408878"/>
            <a:ext cx="2785394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Distant Notification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39021" y="21877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71600" indent="457200">
              <a:spcBef>
                <a:spcPts val="0"/>
              </a:spcBef>
              <a:buNone/>
            </a:pPr>
            <a:r>
              <a:rPr lang="en" sz="4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Hardwares Used</a:t>
            </a:r>
            <a:endParaRPr lang="en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484675" y="1912800"/>
            <a:ext cx="6119700" cy="203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12" y="2037275"/>
            <a:ext cx="24669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750" y="2504162"/>
            <a:ext cx="24765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225" y="3016700"/>
            <a:ext cx="2466974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525" y="3500625"/>
            <a:ext cx="24669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1000" y="3594475"/>
            <a:ext cx="24193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0987" y="1997225"/>
            <a:ext cx="24193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30999" y="2502550"/>
            <a:ext cx="2419349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4524" y="4086400"/>
            <a:ext cx="24669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0999" y="3034225"/>
            <a:ext cx="24193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31000" y="4154725"/>
            <a:ext cx="24193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39850" y="981050"/>
            <a:ext cx="2875949" cy="725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784101" y="-106325"/>
            <a:ext cx="4753303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rtl="0">
              <a:spcBef>
                <a:spcPts val="0"/>
              </a:spcBef>
              <a:buNone/>
            </a:pPr>
            <a:r>
              <a:rPr lang="en" sz="36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Software </a:t>
            </a:r>
            <a:r>
              <a:rPr lang="en" sz="3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</a:t>
            </a:r>
          </a:p>
          <a:p>
            <a:pPr mar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788" y="552894"/>
            <a:ext cx="6650626" cy="366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74428" y="85060"/>
            <a:ext cx="8757871" cy="4997515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  </a:t>
            </a:r>
            <a:r>
              <a:rPr lang="en" sz="32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Schematics</a:t>
            </a:r>
            <a:endParaRPr lang="en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953" y="85060"/>
            <a:ext cx="6145619" cy="4401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291" y="0"/>
            <a:ext cx="8520599" cy="809617"/>
          </a:xfrm>
        </p:spPr>
        <p:txBody>
          <a:bodyPr/>
          <a:lstStyle/>
          <a:p>
            <a:r>
              <a:rPr lang="en-US" dirty="0" smtClean="0"/>
              <a:t>			</a:t>
            </a: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Demonstration</a:t>
            </a:r>
            <a:b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75" y="-80900"/>
            <a:ext cx="2024347" cy="17810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789" y="-108060"/>
            <a:ext cx="2286000" cy="20181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video-144982180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32356" y="1068039"/>
            <a:ext cx="4534468" cy="38908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16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805664" y="165254"/>
            <a:ext cx="4084234" cy="9511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Obstacles</a:t>
            </a:r>
            <a:endParaRPr lang="en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51814" y="1129062"/>
            <a:ext cx="6400801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</a:rPr>
              <a:t>Late arrival of GSM Shield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258" y="1743963"/>
            <a:ext cx="75278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bg1"/>
                </a:solidFill>
              </a:rPr>
              <a:t>Difficulty in compiling codes for calling and message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3854" y="2466289"/>
            <a:ext cx="752785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fi-FI" sz="2000" dirty="0" smtClean="0">
                <a:solidFill>
                  <a:schemeClr val="bg1"/>
                </a:solidFill>
              </a:rPr>
              <a:t>Camera Installations  </a:t>
            </a:r>
            <a:r>
              <a:rPr lang="fi-FI" sz="900" dirty="0">
                <a:solidFill>
                  <a:schemeClr val="bg1"/>
                </a:solidFill>
              </a:rPr>
              <a:t>( </a:t>
            </a:r>
            <a:r>
              <a:rPr lang="fi-FI" sz="900" dirty="0" err="1">
                <a:solidFill>
                  <a:schemeClr val="bg1"/>
                </a:solidFill>
              </a:rPr>
              <a:t>later</a:t>
            </a:r>
            <a:r>
              <a:rPr lang="fi-FI" sz="900" dirty="0">
                <a:solidFill>
                  <a:schemeClr val="bg1"/>
                </a:solidFill>
              </a:rPr>
              <a:t> </a:t>
            </a:r>
            <a:r>
              <a:rPr lang="fi-FI" sz="900" dirty="0" err="1">
                <a:solidFill>
                  <a:schemeClr val="bg1"/>
                </a:solidFill>
              </a:rPr>
              <a:t>the</a:t>
            </a:r>
            <a:r>
              <a:rPr lang="fi-FI" sz="900" dirty="0">
                <a:solidFill>
                  <a:schemeClr val="bg1"/>
                </a:solidFill>
              </a:rPr>
              <a:t> idea </a:t>
            </a:r>
            <a:r>
              <a:rPr lang="fi-FI" sz="900" dirty="0" err="1">
                <a:solidFill>
                  <a:schemeClr val="bg1"/>
                </a:solidFill>
              </a:rPr>
              <a:t>was</a:t>
            </a:r>
            <a:r>
              <a:rPr lang="fi-FI" sz="900" dirty="0">
                <a:solidFill>
                  <a:schemeClr val="bg1"/>
                </a:solidFill>
              </a:rPr>
              <a:t> </a:t>
            </a:r>
            <a:r>
              <a:rPr lang="fi-FI" sz="900" dirty="0" err="1">
                <a:solidFill>
                  <a:schemeClr val="bg1"/>
                </a:solidFill>
              </a:rPr>
              <a:t>abondoned</a:t>
            </a:r>
            <a:r>
              <a:rPr lang="fi-FI" sz="900" dirty="0">
                <a:solidFill>
                  <a:schemeClr val="bg1"/>
                </a:solidFill>
              </a:rPr>
              <a:t> </a:t>
            </a:r>
            <a:r>
              <a:rPr lang="fi-FI" sz="900" dirty="0" err="1">
                <a:solidFill>
                  <a:schemeClr val="bg1"/>
                </a:solidFill>
              </a:rPr>
              <a:t>due</a:t>
            </a:r>
            <a:r>
              <a:rPr lang="fi-FI" sz="900" dirty="0">
                <a:solidFill>
                  <a:schemeClr val="bg1"/>
                </a:solidFill>
              </a:rPr>
              <a:t> to </a:t>
            </a:r>
            <a:r>
              <a:rPr lang="fi-FI" sz="900" dirty="0" err="1">
                <a:solidFill>
                  <a:schemeClr val="bg1"/>
                </a:solidFill>
              </a:rPr>
              <a:t>memory</a:t>
            </a:r>
            <a:r>
              <a:rPr lang="fi-FI" sz="900" dirty="0">
                <a:solidFill>
                  <a:schemeClr val="bg1"/>
                </a:solidFill>
              </a:rPr>
              <a:t> </a:t>
            </a:r>
            <a:r>
              <a:rPr lang="fi-FI" sz="900" dirty="0" err="1">
                <a:solidFill>
                  <a:schemeClr val="bg1"/>
                </a:solidFill>
              </a:rPr>
              <a:t>issues</a:t>
            </a:r>
            <a:r>
              <a:rPr lang="fi-FI" sz="900" dirty="0">
                <a:solidFill>
                  <a:schemeClr val="bg1"/>
                </a:solidFill>
              </a:rPr>
              <a:t>) </a:t>
            </a:r>
            <a:r>
              <a:rPr lang="fi-FI" sz="2000" dirty="0" smtClean="0">
                <a:solidFill>
                  <a:schemeClr val="bg1"/>
                </a:solidFill>
              </a:rPr>
              <a:t>	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476" y="3264094"/>
            <a:ext cx="6379536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fi-FI" sz="2000" dirty="0" smtClean="0">
                <a:solidFill>
                  <a:schemeClr val="bg1"/>
                </a:solidFill>
              </a:rPr>
              <a:t>Issues with GSM Shields external power supply</a:t>
            </a:r>
            <a:endParaRPr lang="e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657601" y="0"/>
            <a:ext cx="2750476" cy="1594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85591" y="159490"/>
            <a:ext cx="2062716" cy="483209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i-FI" dirty="0" smtClean="0"/>
              <a:t>Achieved our project goals on 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i-F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i-FI" dirty="0" smtClean="0"/>
              <a:t>Due to memory issues live </a:t>
            </a:r>
            <a:r>
              <a:rPr lang="fi-FI" dirty="0" err="1" smtClean="0"/>
              <a:t>streaming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imaging</a:t>
            </a:r>
            <a:r>
              <a:rPr lang="fi-FI" smtClean="0"/>
              <a:t> system</a:t>
            </a:r>
            <a:r>
              <a:rPr lang="fi-FI" dirty="0" smtClean="0"/>
              <a:t> </a:t>
            </a:r>
            <a:r>
              <a:rPr lang="fi-FI" dirty="0" smtClean="0"/>
              <a:t>could not be implemented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i-F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i-FI" dirty="0" smtClean="0"/>
              <a:t>During the project we realised  the importance of task management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i-F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i-FI" dirty="0" smtClean="0"/>
              <a:t>Being Punctual on the Meetings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i-F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i-FI" dirty="0" err="1" smtClean="0"/>
              <a:t>Keeping</a:t>
            </a:r>
            <a:r>
              <a:rPr lang="fi-FI" dirty="0" smtClean="0"/>
              <a:t> track of records and updates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113</TotalTime>
  <Words>118</Words>
  <Application>Microsoft Office PowerPoint</Application>
  <PresentationFormat>On-screen Show (16:9)</PresentationFormat>
  <Paragraphs>34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Consolas</vt:lpstr>
      <vt:lpstr>Wingdings</vt:lpstr>
      <vt:lpstr>simple-light-2</vt:lpstr>
      <vt:lpstr>  Arduino GSM Security System</vt:lpstr>
      <vt:lpstr>  Contents  Project Goals Hardware Used Software Used Schematics Demonstration Obstacles Conclusion  </vt:lpstr>
      <vt:lpstr>Project Goals</vt:lpstr>
      <vt:lpstr>Hardwares Used</vt:lpstr>
      <vt:lpstr>Software Used </vt:lpstr>
      <vt:lpstr>PowerPoint Presentation</vt:lpstr>
      <vt:lpstr>   Demonstration   </vt:lpstr>
      <vt:lpstr> Obstacles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GSM Security System</dc:title>
  <dc:creator>Praj jwol</dc:creator>
  <cp:lastModifiedBy>Prajjwol Tripathi</cp:lastModifiedBy>
  <cp:revision>24</cp:revision>
  <dcterms:modified xsi:type="dcterms:W3CDTF">2015-12-11T08:31:28Z</dcterms:modified>
</cp:coreProperties>
</file>